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494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586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34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9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670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005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359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189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683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24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424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DB777-CF6E-430A-ABAB-64213FD4081A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65E79-ADE6-4596-8E04-EDE24FFF25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279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ENERGIJSKE PRETVORBE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18. 3. 2020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786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352697"/>
            <a:ext cx="10515600" cy="5824266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Odboj žoge: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l="18963" r="3552"/>
          <a:stretch/>
        </p:blipFill>
        <p:spPr>
          <a:xfrm>
            <a:off x="2987039" y="352697"/>
            <a:ext cx="6217921" cy="5475282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838200" y="5915353"/>
            <a:ext cx="7777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sl-SI" sz="2800" dirty="0" smtClean="0"/>
              <a:t>Energija se ne more izničiti in ne more iz nič nastati. </a:t>
            </a:r>
            <a:endParaRPr lang="sl-SI" sz="2800" dirty="0" smtClean="0"/>
          </a:p>
        </p:txBody>
      </p:sp>
    </p:spTree>
    <p:extLst>
      <p:ext uri="{BB962C8B-B14F-4D97-AF65-F5344CB8AC3E}">
        <p14:creationId xmlns:p14="http://schemas.microsoft.com/office/powerpoint/2010/main" val="125844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5577"/>
                <a:ext cx="10515600" cy="5641386"/>
              </a:xfrm>
            </p:spPr>
            <p:txBody>
              <a:bodyPr/>
              <a:lstStyle/>
              <a:p>
                <a:r>
                  <a:rPr lang="sl-SI" b="1" dirty="0" smtClean="0"/>
                  <a:t>ZAKON O OHRANITVI ENERGIJE: </a:t>
                </a:r>
                <a:r>
                  <a:rPr lang="sl-SI" dirty="0" smtClean="0"/>
                  <a:t>Skupna energija se ohranja, kadar telo ne prejema oziroma oddaja dela in toplote iz okolice. </a:t>
                </a:r>
              </a:p>
              <a:p>
                <a:endParaRPr lang="sl-SI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l-S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𝑘𝑖𝑛</m:t>
                          </m:r>
                        </m:sub>
                      </m:sSub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l-S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𝑝𝑜𝑡</m:t>
                          </m:r>
                        </m:sub>
                      </m:sSub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l-S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𝑝𝑟</m:t>
                          </m:r>
                        </m:sub>
                      </m:sSub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l-S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sl-SI" dirty="0" smtClean="0"/>
              </a:p>
              <a:p>
                <a:pPr marL="0" indent="0">
                  <a:buNone/>
                </a:pPr>
                <a:endParaRPr lang="sl-SI" dirty="0" smtClean="0"/>
              </a:p>
              <a:p>
                <a:pPr marL="0" indent="0">
                  <a:buNone/>
                </a:pPr>
                <a:endParaRPr lang="sl-SI" dirty="0" smtClean="0"/>
              </a:p>
              <a:p>
                <a:r>
                  <a:rPr lang="sl-SI" b="1" dirty="0" smtClean="0"/>
                  <a:t>ENERGIJSKI ZAKON: </a:t>
                </a:r>
                <a:r>
                  <a:rPr lang="sl-SI" dirty="0" smtClean="0"/>
                  <a:t>Skupna energija telesa se spremeni za toliko, kolikor dela oziroma toplote telo prejme ali odda. </a:t>
                </a:r>
              </a:p>
              <a:p>
                <a:endParaRPr lang="sl-SI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sl-S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𝑘𝑖𝑛</m:t>
                          </m:r>
                        </m:sub>
                      </m:sSub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l-S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𝑝𝑜𝑡</m:t>
                          </m:r>
                        </m:sub>
                      </m:sSub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sl-S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𝑝𝑟</m:t>
                          </m:r>
                        </m:sub>
                      </m:sSub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l-S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sl-SI" dirty="0" smtClean="0"/>
              </a:p>
            </p:txBody>
          </p:sp>
        </mc:Choice>
        <mc:Fallback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5577"/>
                <a:ext cx="10515600" cy="5641386"/>
              </a:xfrm>
              <a:blipFill>
                <a:blip r:embed="rId2"/>
                <a:stretch>
                  <a:fillRect l="-1043" t="-183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939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</Words>
  <Application>Microsoft Office PowerPoint</Application>
  <PresentationFormat>Širokozaslonsko</PresentationFormat>
  <Paragraphs>12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Officeova tema</vt:lpstr>
      <vt:lpstr>ENERGIJSKE PRETVORBE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ENERGIJSKE PRETVORBE</dc:title>
  <dc:creator>karin.erjavec13@gmail.com</dc:creator>
  <cp:lastModifiedBy>karin.erjavec13@gmail.com</cp:lastModifiedBy>
  <cp:revision>3</cp:revision>
  <dcterms:created xsi:type="dcterms:W3CDTF">2020-03-16T10:25:48Z</dcterms:created>
  <dcterms:modified xsi:type="dcterms:W3CDTF">2020-03-16T10:35:00Z</dcterms:modified>
</cp:coreProperties>
</file>